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6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B3351-C16A-4262-AE6B-F5ADEC69275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D125-DD67-4E3B-AB72-8E854338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55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B3351-C16A-4262-AE6B-F5ADEC69275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D125-DD67-4E3B-AB72-8E854338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35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B3351-C16A-4262-AE6B-F5ADEC69275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D125-DD67-4E3B-AB72-8E854338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02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B3351-C16A-4262-AE6B-F5ADEC69275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D125-DD67-4E3B-AB72-8E854338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84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B3351-C16A-4262-AE6B-F5ADEC69275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D125-DD67-4E3B-AB72-8E854338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05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B3351-C16A-4262-AE6B-F5ADEC69275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D125-DD67-4E3B-AB72-8E854338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46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B3351-C16A-4262-AE6B-F5ADEC69275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D125-DD67-4E3B-AB72-8E854338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62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B3351-C16A-4262-AE6B-F5ADEC69275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D125-DD67-4E3B-AB72-8E854338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36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B3351-C16A-4262-AE6B-F5ADEC69275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D125-DD67-4E3B-AB72-8E854338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67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B3351-C16A-4262-AE6B-F5ADEC69275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D125-DD67-4E3B-AB72-8E854338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18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B3351-C16A-4262-AE6B-F5ADEC69275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D125-DD67-4E3B-AB72-8E854338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24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B3351-C16A-4262-AE6B-F5ADEC69275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DD125-DD67-4E3B-AB72-8E854338F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72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2187674"/>
          </a:xfrm>
        </p:spPr>
        <p:txBody>
          <a:bodyPr>
            <a:no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sz="7200" b="1" dirty="0" smtClean="0">
                <a:ln w="28575"/>
                <a:solidFill>
                  <a:srgbClr val="7030A0"/>
                </a:solidFill>
              </a:rPr>
              <a:t>«Вот какие, птички – невелички»</a:t>
            </a:r>
            <a:endParaRPr lang="ru-RU" sz="7200" b="1" dirty="0">
              <a:ln w="28575"/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474" y="4581128"/>
            <a:ext cx="5976664" cy="1008112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algn="r"/>
            <a:r>
              <a:rPr lang="ru-RU" sz="2000" b="1" i="1" dirty="0" smtClean="0">
                <a:solidFill>
                  <a:schemeClr val="tx1"/>
                </a:solidFill>
                <a:latin typeface="Georgia" pitchFamily="18" charset="0"/>
              </a:rPr>
              <a:t>Воспитатель второй младшей группы </a:t>
            </a:r>
            <a:endParaRPr lang="ru-RU" sz="20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  <a:latin typeface="Georgia" pitchFamily="18" charset="0"/>
              </a:rPr>
              <a:t>Зеленина Н.В</a:t>
            </a:r>
            <a:r>
              <a:rPr lang="ru-RU" sz="2000" b="1" i="1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pPr algn="r"/>
            <a:endParaRPr lang="ru-RU" sz="2000" b="1" i="1" dirty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2000" b="1" i="1" dirty="0" smtClean="0">
                <a:solidFill>
                  <a:schemeClr val="tx1"/>
                </a:solidFill>
                <a:latin typeface="Georgia" pitchFamily="18" charset="0"/>
              </a:rPr>
              <a:t>2014 </a:t>
            </a:r>
            <a:endParaRPr lang="ru-RU" sz="20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0"/>
            <a:ext cx="4237154" cy="2570540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467544" y="980728"/>
            <a:ext cx="4081861" cy="100811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i="1" dirty="0" smtClean="0">
                <a:solidFill>
                  <a:schemeClr val="tx1"/>
                </a:solidFill>
                <a:latin typeface="Georgia" pitchFamily="18" charset="0"/>
              </a:rPr>
              <a:t>Образовательная область «Познание»</a:t>
            </a:r>
          </a:p>
          <a:p>
            <a:endParaRPr lang="ru-RU" sz="20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97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Отгадай  загадки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517" y="1400512"/>
            <a:ext cx="3061074" cy="207715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454" y="3703825"/>
            <a:ext cx="2948020" cy="196043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57" y="1916832"/>
            <a:ext cx="2823674" cy="367240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517" y="4149080"/>
            <a:ext cx="2403957" cy="240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85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Игра «назови, кого не стало»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116" y="1556791"/>
            <a:ext cx="3103543" cy="21059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291167"/>
            <a:ext cx="2109216" cy="2743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24" y="2291167"/>
            <a:ext cx="2609923" cy="260992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38" y="4293096"/>
            <a:ext cx="3202821" cy="212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80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98" y="1988840"/>
            <a:ext cx="7665849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02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31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«Вот какие, птички – невелички»</vt:lpstr>
      <vt:lpstr>Отгадай  загадки</vt:lpstr>
      <vt:lpstr>Игра «назови, кого не стало»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«Вот какие, птички – невелички»</dc:title>
  <dc:creator>днс</dc:creator>
  <cp:lastModifiedBy>днс</cp:lastModifiedBy>
  <cp:revision>7</cp:revision>
  <dcterms:created xsi:type="dcterms:W3CDTF">2014-03-18T10:41:34Z</dcterms:created>
  <dcterms:modified xsi:type="dcterms:W3CDTF">2014-03-19T11:13:47Z</dcterms:modified>
</cp:coreProperties>
</file>